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74" r:id="rId5"/>
    <p:sldId id="259" r:id="rId6"/>
    <p:sldId id="260" r:id="rId7"/>
    <p:sldId id="273" r:id="rId8"/>
    <p:sldId id="279" r:id="rId9"/>
    <p:sldId id="262" r:id="rId10"/>
    <p:sldId id="261" r:id="rId11"/>
    <p:sldId id="275" r:id="rId12"/>
    <p:sldId id="263" r:id="rId13"/>
    <p:sldId id="269" r:id="rId14"/>
    <p:sldId id="276" r:id="rId15"/>
    <p:sldId id="271" r:id="rId16"/>
    <p:sldId id="272" r:id="rId17"/>
    <p:sldId id="277" r:id="rId18"/>
    <p:sldId id="282" r:id="rId19"/>
    <p:sldId id="283" r:id="rId20"/>
    <p:sldId id="280" r:id="rId21"/>
    <p:sldId id="281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4"/>
    <a:srgbClr val="7CB4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16" autoAdjust="0"/>
    <p:restoredTop sz="77160" autoAdjust="0"/>
  </p:normalViewPr>
  <p:slideViewPr>
    <p:cSldViewPr>
      <p:cViewPr varScale="1">
        <p:scale>
          <a:sx n="67" d="100"/>
          <a:sy n="67" d="100"/>
        </p:scale>
        <p:origin x="-108" y="-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30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C07B3-404F-42B3-84F3-060C5988F85A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CF830-E0BF-4BD7-BE2B-B9482A749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9585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Здравствуйте уважаемые члены аттестационной комиссии.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850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Параллельно с дипломным проектом решалась задача в рамках гранта Анатолия Павловича Карпенко и Губайдуллина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Ирека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Марсовича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 института физической химии и электрохимии (им. А. Н. Фрумкина РАН) о поиске дефектов на поверхности металла. Задача оказалась широко распространенной и актуальной в сфере технического зрения. Поэтому в разработанное АРМ был включен отдельный модуль для ее решения. Входными данными служит видеозапись процесса появления точечной коррозии на металле. Необходимо в автоматическом режиме распознать дефекты и описать динамику их распространения.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453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 разработан специальный детектор пятен коррозии. Видеозапись разделяется на кадры, каждый из которых обрабатывался отдельно.  В рамках предобработки изображение представляется в оттенках серого, а затем его гистограмма растягивается для увеличения контраста и яркости. Далее происходит бинаризация с применением сглаживания по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Флойду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-Штейнбергу. Фактически, при такой дискретизации оттенки серого цвета аппроксимируются  разной плотностью белых пикселей на черном фоне.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881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свойство позволяет успешно применять морфологическое закрытие изображения, которое удаляет узкие продольные полосы на металле, а также «серые» области, оставляя неизменными пятна коррозии. Далее простым применением детектора связных областей выделяются все предполагаемые дефекты.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149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обработки предоставленной институтом видеозаписи были получены зависимости изменения общего числа дефектов, их суммарной площади и периметра от времени видео (или номера кадра).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847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Другим модулем АРМ, работа которого не зависит от контроллера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является модуль сопоставления изображений. Поиск соответствия между изображениями означает поиск такого преобразования изображения 1, чтобы соответствующие признаковые точки изображений 1 и 2 получили одинаковые координаты.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9312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Рассматривается пример сопоставления изображения 2 с масштабированной и повернутой копией самого себя – изображением 1. Задача решается в 3 этапа.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820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Сначала осуществляется поиск и описание особых точек, т.е. таких точек изображения, окрестность которых можно отличить от окрестности любой другой особой точки, расположенной в определенной близости. Для этой задачи был выбран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SURF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детектор, так как он обеспечивает независимость от масштаба, поворота и освещения. 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94282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Затем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SURF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дескрипторы особых точек попарно сравниваются и выбираются наиболее похожие пары.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этап подразумевает поиск преобразования между изображениями, который проводится по наборам пар схожих точек. Чтобы избежать накопления погрешности сопоставления используется алгоритм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RANSAC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-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Sample Consensus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нем реализована общая схема устойчивой оценки с помощью выбора случайных подмножеств.  Лучшее соответствие (самое точное совпадение) особенностей изображений определяет искомую матрицу трансформаций. Результат работы модуля представлен на слайде.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1266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в дипломном был проведен анализ материальных расходов и затрат времени на разработку специализированного АРМ.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5047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Помимо этого исследованы и нормированы основные факторы воздействия среды на оператора АРМ. В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т.ч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сенсор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имеет сертификат первого класса лазерной безопасности, а значит его инфракрасное излучение совершенно безвредно для человека.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198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Целью моего дипломного проекта является разработка специализированного многофункционального АРМ для решения комплексных задач технического зрения. Необходимо автоматизировать и упростить получение 3d описания сцены, 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т.ч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условиях плохой освещенности, создать удобные инструменты для бесконтактного измерения расстояний, отслеживания объектов и их параметров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для сопоставления изображений. Конкретная специализация зависит от решения конкретной задачи, что и будет продемонстрировано. Причем модули АРМ должны  встраиваться в приложения компьютерного зрения, а также применяться напрямую, например, на этапе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предпроектных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исследований в задаче поиска брака на конвейере.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988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Разработанное АРМ позволяет существенно упростить работу инженеров-разработчиков на подготовительном этапе при решении сложных задач технического зрения.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повышения качества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стереовосстановления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производимого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мультикамерой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разработан специальный модуль.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Пользователям АРМ предоставляется возможность динамически получать описания обозреваемой сцены в 3D, отслеживать положение объектов в пространстве, замерять расстояния, получать изображение сцены в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осутствии</a:t>
            </a:r>
            <a:r>
              <a:rPr lang="ru-RU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достаточной освещенности, сопоставлять изображения и анализировать коррозийные дефекты на поверхности материалов.</a:t>
            </a:r>
            <a:endParaRPr lang="ru-RU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987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Были проведены исследования различных подходов к обработке пространственной информации методами компьютерного зрения, и на их основе для разрабатываемого комплекса был выбран подход с использованием 2,5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данных, получаемых с бесконтактного сенсорного контроллера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9270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Устройство подключается к ПК через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USB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порт.  Оно содержит стереоскопическую систему, генерирующую, помимо цветного изображения, так называемую 2,5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карту глубины по структурированной ИК подсветке и данным о фокусировке. Карта представляет собой двумерный массив, в котором каждая ячейка содержит значение глубины для соответствующего пикселя цветного изображения. Потоки глубины и цвета с сенсора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получать в режиме реального времени (30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747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состав разработанного АРМ входят 6 инструментов, доступных пользователю. Отдельно отмечены те из них, для работы которых необходимо наличие сенсора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818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Анализ карты глубины, получаемой с сенсора, выявил наличие в ней  участков с неопределенными значениями. Они возникают из-за перекрытия объектов, а также отражения или рассеяния инфракрасного излучения сенсора на некоторых поверхностях и не позволяют использовать карту для точных измерений. С такой проблемой невозможно справиться при помощи обычной, например, медианной фильтрации, так как неопределенные области имеют достаточно большой размер.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735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итогам анализа публикаций о способах восстановления карты глубины был выбран метод взвешенной двунаправленной кросс-фильтрации. Он основан на одновременном учете пространственной и цветовой информации. Таким образом удается предсказать наличие границ объектов в местах с неопределенной глубиной и учитывать в восстановлении глубину пикселей, принадлежащих одному объекту.  На маске весов видно, что области неопределённости и границ окрашены в черный цвет, а значит, вносят минимальный (нулевой) вклад  в вычисление неизвестных глубин.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30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Результат фильтрации представлен на изображении справа. Работа грубо реализованного алгоритма занимала около 7 минут.  Итоговая программа тратит на обработку 1 карты глубины около 4 секунд на ПК с двухъядерным процессором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 Core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3, тактовой частотой 2,27Ггц.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60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в АРМ с использованием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Kinect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были реализованы модули для отслеживания объектов, динамического измерения расстояний и ночного видения. Но на них я не буду останавливаться подробно.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CF830-E0BF-4BD7-BE2B-B9482A749EE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298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902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16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52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6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830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122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63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26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22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761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1230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6B97A-8D3F-40D6-AF85-BC61A42CCE59}" type="datetimeFigureOut">
              <a:rPr lang="ru-RU" smtClean="0"/>
              <a:t>24.06.2013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655F7-3562-4D6B-ADEC-C997BBBB2F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57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129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942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40" y="-2130"/>
            <a:ext cx="9146840" cy="6860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854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171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354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834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46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223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631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810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27384"/>
            <a:ext cx="9180512" cy="6885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736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47" y="-8360"/>
            <a:ext cx="9155147" cy="6866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457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mail-attachment.googleusercontent.com/attachment/u/0/?ui=2&amp;ik=27d03f8fef&amp;view=att&amp;th=13f379048733565f&amp;attid=0.1&amp;disp=inline&amp;safe=1&amp;zw&amp;saduie=AG9B_P9cPhl_sJsNLcTh_s1SRYd1&amp;sadet=1371026818572&amp;sads=OgxxEf5gQrpURoZJvpm8SYCSBF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177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3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550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879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648"/>
            <a:ext cx="9126459" cy="6446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11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51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481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35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022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88" y="190500"/>
            <a:ext cx="9172576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004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354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67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67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022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905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172575" cy="647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399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631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0"/>
            <a:ext cx="91805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004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2" y="-3804"/>
            <a:ext cx="9149072" cy="6861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895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2" y="-1674"/>
            <a:ext cx="9146232" cy="6859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543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27" y="-6546"/>
            <a:ext cx="9152727" cy="686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568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82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6565</TotalTime>
  <Words>921</Words>
  <Application>Microsoft Office PowerPoint</Application>
  <PresentationFormat>Экран (4:3)</PresentationFormat>
  <Paragraphs>43</Paragraphs>
  <Slides>32</Slides>
  <Notes>20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3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АРМ технического зрения бла бла</dc:title>
  <dc:creator>Nadya</dc:creator>
  <cp:lastModifiedBy>Nadya</cp:lastModifiedBy>
  <cp:revision>150</cp:revision>
  <dcterms:created xsi:type="dcterms:W3CDTF">2013-04-29T13:03:43Z</dcterms:created>
  <dcterms:modified xsi:type="dcterms:W3CDTF">2013-06-24T13:33:05Z</dcterms:modified>
</cp:coreProperties>
</file>

<file path=docProps/thumbnail.jpeg>
</file>